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59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1720" y="687215"/>
            <a:ext cx="1019175" cy="161925"/>
          </a:xfrm>
          <a:prstGeom prst="rect">
            <a:avLst/>
          </a:prstGeom>
        </p:spPr>
      </p:pic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54205" y="538163"/>
            <a:ext cx="9283589" cy="563880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3245708" y="5717059"/>
            <a:ext cx="782595" cy="32127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771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753232" y="538163"/>
            <a:ext cx="1293341" cy="37623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4"/>
          </p:cNvCxnSpPr>
          <p:nvPr/>
        </p:nvCxnSpPr>
        <p:spPr>
          <a:xfrm>
            <a:off x="5399903" y="914400"/>
            <a:ext cx="424248" cy="33116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221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4777946" y="538163"/>
            <a:ext cx="1260389" cy="3515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0" idx="5"/>
          </p:cNvCxnSpPr>
          <p:nvPr/>
        </p:nvCxnSpPr>
        <p:spPr>
          <a:xfrm>
            <a:off x="5853755" y="838207"/>
            <a:ext cx="835369" cy="21933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9362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6911546" y="3138616"/>
            <a:ext cx="124391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087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6170141" y="3188043"/>
            <a:ext cx="8237" cy="799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819531" y="3188041"/>
            <a:ext cx="8237" cy="799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438768" y="3188041"/>
            <a:ext cx="8237" cy="799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291384" y="3188042"/>
            <a:ext cx="8237" cy="799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463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753232" y="538163"/>
            <a:ext cx="1005017" cy="39271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255741" y="930876"/>
            <a:ext cx="1499286" cy="31139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43666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6845643" y="4184822"/>
            <a:ext cx="140867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787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761470" y="453081"/>
            <a:ext cx="1359244" cy="46131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4"/>
          </p:cNvCxnSpPr>
          <p:nvPr/>
        </p:nvCxnSpPr>
        <p:spPr>
          <a:xfrm>
            <a:off x="5441092" y="914400"/>
            <a:ext cx="366584" cy="38470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96636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736757" y="538163"/>
            <a:ext cx="1482811" cy="32681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5478163" y="864973"/>
            <a:ext cx="1194486" cy="3929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0333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6804454" y="4893276"/>
            <a:ext cx="1293341" cy="82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0076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1720" y="695454"/>
            <a:ext cx="1019175" cy="161925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54205" y="538163"/>
            <a:ext cx="9283589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1816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6189415" y="4938583"/>
            <a:ext cx="8237" cy="799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808573" y="4938583"/>
            <a:ext cx="8237" cy="799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7414054" y="4938583"/>
            <a:ext cx="8237" cy="799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8299623" y="4938584"/>
            <a:ext cx="8237" cy="799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1574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6878595" y="5939481"/>
            <a:ext cx="1383956" cy="82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4757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720281" y="538163"/>
            <a:ext cx="1351005" cy="32681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5395784" y="864973"/>
            <a:ext cx="378940" cy="23065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247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736757" y="538163"/>
            <a:ext cx="1408670" cy="3844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5441092" y="922638"/>
            <a:ext cx="1206843" cy="229011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75775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6853881" y="3303373"/>
            <a:ext cx="1383957" cy="247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9333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6189415" y="3389861"/>
            <a:ext cx="8237" cy="799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808573" y="3389861"/>
            <a:ext cx="8237" cy="799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7414054" y="3389861"/>
            <a:ext cx="8237" cy="799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8299623" y="3389862"/>
            <a:ext cx="8237" cy="799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6955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376086" y="2421924"/>
            <a:ext cx="2323071" cy="34599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392562" y="4226011"/>
            <a:ext cx="2339546" cy="3212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4" idx="4"/>
            <a:endCxn id="5" idx="0"/>
          </p:cNvCxnSpPr>
          <p:nvPr/>
        </p:nvCxnSpPr>
        <p:spPr>
          <a:xfrm>
            <a:off x="7537622" y="2767914"/>
            <a:ext cx="24713" cy="14580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32209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1071" y="538163"/>
            <a:ext cx="9549857" cy="56388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581665" y="5494638"/>
            <a:ext cx="1095632" cy="2553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834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1720" y="687215"/>
            <a:ext cx="1019175" cy="161925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54205" y="538163"/>
            <a:ext cx="9283589" cy="56388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2603157" y="5782962"/>
            <a:ext cx="799070" cy="23066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578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736757" y="538163"/>
            <a:ext cx="1318054" cy="37623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4"/>
          </p:cNvCxnSpPr>
          <p:nvPr/>
        </p:nvCxnSpPr>
        <p:spPr>
          <a:xfrm>
            <a:off x="5395784" y="914400"/>
            <a:ext cx="345989" cy="32209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416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6161903" y="4374292"/>
            <a:ext cx="8238" cy="8237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7080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753232" y="538163"/>
            <a:ext cx="1285103" cy="367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5395784" y="906162"/>
            <a:ext cx="1342767" cy="32868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189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7076303" y="4366054"/>
            <a:ext cx="8238" cy="8237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713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38163"/>
            <a:ext cx="698832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802659" y="538163"/>
            <a:ext cx="1005017" cy="367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5305168" y="906162"/>
            <a:ext cx="1285102" cy="43248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3839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835" y="546401"/>
            <a:ext cx="698832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179805" y="5923005"/>
            <a:ext cx="551936" cy="2621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43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</Words>
  <Application>Microsoft Office PowerPoint</Application>
  <PresentationFormat>Widescreen</PresentationFormat>
  <Paragraphs>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Module 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2015-09-03T19:43:27Z</dcterms:created>
  <dcterms:modified xsi:type="dcterms:W3CDTF">2019-08-01T17:31:14Z</dcterms:modified>
</cp:coreProperties>
</file>